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6" r:id="rId5"/>
    <p:sldId id="257" r:id="rId6"/>
    <p:sldId id="270" r:id="rId7"/>
    <p:sldId id="259" r:id="rId8"/>
    <p:sldId id="258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6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sworth, Tricia" userId="01d6a956-2361-406b-8257-931c99b3a1b5" providerId="ADAL" clId="{1A0658A4-F496-43FD-8BA1-C62734EE23B4}"/>
    <pc:docChg chg="custSel addSld modSld">
      <pc:chgData name="Ellsworth, Tricia" userId="01d6a956-2361-406b-8257-931c99b3a1b5" providerId="ADAL" clId="{1A0658A4-F496-43FD-8BA1-C62734EE23B4}" dt="2021-02-06T21:31:13.068" v="228" actId="6549"/>
      <pc:docMkLst>
        <pc:docMk/>
      </pc:docMkLst>
      <pc:sldChg chg="modSp">
        <pc:chgData name="Ellsworth, Tricia" userId="01d6a956-2361-406b-8257-931c99b3a1b5" providerId="ADAL" clId="{1A0658A4-F496-43FD-8BA1-C62734EE23B4}" dt="2021-02-06T21:27:12.279" v="1" actId="20577"/>
        <pc:sldMkLst>
          <pc:docMk/>
          <pc:sldMk cId="1236614955" sldId="256"/>
        </pc:sldMkLst>
        <pc:spChg chg="mod">
          <ac:chgData name="Ellsworth, Tricia" userId="01d6a956-2361-406b-8257-931c99b3a1b5" providerId="ADAL" clId="{1A0658A4-F496-43FD-8BA1-C62734EE23B4}" dt="2021-02-06T21:27:12.279" v="1" actId="20577"/>
          <ac:spMkLst>
            <pc:docMk/>
            <pc:sldMk cId="1236614955" sldId="256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1A0658A4-F496-43FD-8BA1-C62734EE23B4}" dt="2021-02-06T21:28:41.192" v="73" actId="1076"/>
        <pc:sldMkLst>
          <pc:docMk/>
          <pc:sldMk cId="2690269328" sldId="257"/>
        </pc:sldMkLst>
        <pc:spChg chg="mod">
          <ac:chgData name="Ellsworth, Tricia" userId="01d6a956-2361-406b-8257-931c99b3a1b5" providerId="ADAL" clId="{1A0658A4-F496-43FD-8BA1-C62734EE23B4}" dt="2021-02-06T21:27:15.893" v="3" actId="20577"/>
          <ac:spMkLst>
            <pc:docMk/>
            <pc:sldMk cId="2690269328" sldId="257"/>
            <ac:spMk id="2" creationId="{00000000-0000-0000-0000-000000000000}"/>
          </ac:spMkLst>
        </pc:spChg>
        <pc:spChg chg="mod">
          <ac:chgData name="Ellsworth, Tricia" userId="01d6a956-2361-406b-8257-931c99b3a1b5" providerId="ADAL" clId="{1A0658A4-F496-43FD-8BA1-C62734EE23B4}" dt="2021-02-06T21:28:36.967" v="72" actId="14100"/>
          <ac:spMkLst>
            <pc:docMk/>
            <pc:sldMk cId="2690269328" sldId="257"/>
            <ac:spMk id="3" creationId="{00000000-0000-0000-0000-000000000000}"/>
          </ac:spMkLst>
        </pc:spChg>
        <pc:spChg chg="mod">
          <ac:chgData name="Ellsworth, Tricia" userId="01d6a956-2361-406b-8257-931c99b3a1b5" providerId="ADAL" clId="{1A0658A4-F496-43FD-8BA1-C62734EE23B4}" dt="2021-02-06T21:28:41.192" v="73" actId="1076"/>
          <ac:spMkLst>
            <pc:docMk/>
            <pc:sldMk cId="2690269328" sldId="257"/>
            <ac:spMk id="5" creationId="{00000000-0000-0000-0000-000000000000}"/>
          </ac:spMkLst>
        </pc:spChg>
      </pc:sldChg>
      <pc:sldChg chg="modSp">
        <pc:chgData name="Ellsworth, Tricia" userId="01d6a956-2361-406b-8257-931c99b3a1b5" providerId="ADAL" clId="{1A0658A4-F496-43FD-8BA1-C62734EE23B4}" dt="2021-02-06T21:29:19.389" v="118" actId="20577"/>
        <pc:sldMkLst>
          <pc:docMk/>
          <pc:sldMk cId="2226558565" sldId="258"/>
        </pc:sldMkLst>
        <pc:spChg chg="mod">
          <ac:chgData name="Ellsworth, Tricia" userId="01d6a956-2361-406b-8257-931c99b3a1b5" providerId="ADAL" clId="{1A0658A4-F496-43FD-8BA1-C62734EE23B4}" dt="2021-02-06T21:29:19.389" v="118" actId="20577"/>
          <ac:spMkLst>
            <pc:docMk/>
            <pc:sldMk cId="2226558565" sldId="258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1A0658A4-F496-43FD-8BA1-C62734EE23B4}" dt="2021-02-06T21:29:11.755" v="104" actId="20577"/>
        <pc:sldMkLst>
          <pc:docMk/>
          <pc:sldMk cId="3002468674" sldId="259"/>
        </pc:sldMkLst>
        <pc:spChg chg="mod">
          <ac:chgData name="Ellsworth, Tricia" userId="01d6a956-2361-406b-8257-931c99b3a1b5" providerId="ADAL" clId="{1A0658A4-F496-43FD-8BA1-C62734EE23B4}" dt="2021-02-06T21:29:11.755" v="104" actId="20577"/>
          <ac:spMkLst>
            <pc:docMk/>
            <pc:sldMk cId="3002468674" sldId="259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1A0658A4-F496-43FD-8BA1-C62734EE23B4}" dt="2021-02-06T21:29:24.253" v="127" actId="20577"/>
        <pc:sldMkLst>
          <pc:docMk/>
          <pc:sldMk cId="3168831937" sldId="263"/>
        </pc:sldMkLst>
        <pc:spChg chg="mod">
          <ac:chgData name="Ellsworth, Tricia" userId="01d6a956-2361-406b-8257-931c99b3a1b5" providerId="ADAL" clId="{1A0658A4-F496-43FD-8BA1-C62734EE23B4}" dt="2021-02-06T21:29:24.253" v="127" actId="20577"/>
          <ac:spMkLst>
            <pc:docMk/>
            <pc:sldMk cId="3168831937" sldId="263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1A0658A4-F496-43FD-8BA1-C62734EE23B4}" dt="2021-02-06T21:29:29.633" v="136" actId="20577"/>
        <pc:sldMkLst>
          <pc:docMk/>
          <pc:sldMk cId="1665783686" sldId="264"/>
        </pc:sldMkLst>
        <pc:spChg chg="mod">
          <ac:chgData name="Ellsworth, Tricia" userId="01d6a956-2361-406b-8257-931c99b3a1b5" providerId="ADAL" clId="{1A0658A4-F496-43FD-8BA1-C62734EE23B4}" dt="2021-02-06T21:29:29.633" v="136" actId="20577"/>
          <ac:spMkLst>
            <pc:docMk/>
            <pc:sldMk cId="1665783686" sldId="264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1A0658A4-F496-43FD-8BA1-C62734EE23B4}" dt="2021-02-06T21:29:39.182" v="157" actId="20577"/>
        <pc:sldMkLst>
          <pc:docMk/>
          <pc:sldMk cId="417821962" sldId="265"/>
        </pc:sldMkLst>
        <pc:spChg chg="mod">
          <ac:chgData name="Ellsworth, Tricia" userId="01d6a956-2361-406b-8257-931c99b3a1b5" providerId="ADAL" clId="{1A0658A4-F496-43FD-8BA1-C62734EE23B4}" dt="2021-02-06T21:29:39.182" v="157" actId="20577"/>
          <ac:spMkLst>
            <pc:docMk/>
            <pc:sldMk cId="417821962" sldId="265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1A0658A4-F496-43FD-8BA1-C62734EE23B4}" dt="2021-02-06T21:29:48.282" v="170" actId="20577"/>
        <pc:sldMkLst>
          <pc:docMk/>
          <pc:sldMk cId="2909583635" sldId="266"/>
        </pc:sldMkLst>
        <pc:spChg chg="mod">
          <ac:chgData name="Ellsworth, Tricia" userId="01d6a956-2361-406b-8257-931c99b3a1b5" providerId="ADAL" clId="{1A0658A4-F496-43FD-8BA1-C62734EE23B4}" dt="2021-02-06T21:29:48.282" v="170" actId="20577"/>
          <ac:spMkLst>
            <pc:docMk/>
            <pc:sldMk cId="2909583635" sldId="266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1A0658A4-F496-43FD-8BA1-C62734EE23B4}" dt="2021-02-06T21:30:00.305" v="194" actId="20577"/>
        <pc:sldMkLst>
          <pc:docMk/>
          <pc:sldMk cId="2430749494" sldId="267"/>
        </pc:sldMkLst>
        <pc:spChg chg="mod">
          <ac:chgData name="Ellsworth, Tricia" userId="01d6a956-2361-406b-8257-931c99b3a1b5" providerId="ADAL" clId="{1A0658A4-F496-43FD-8BA1-C62734EE23B4}" dt="2021-02-06T21:30:00.305" v="194" actId="20577"/>
          <ac:spMkLst>
            <pc:docMk/>
            <pc:sldMk cId="2430749494" sldId="267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1A0658A4-F496-43FD-8BA1-C62734EE23B4}" dt="2021-02-06T21:30:06.467" v="202" actId="20577"/>
        <pc:sldMkLst>
          <pc:docMk/>
          <pc:sldMk cId="1613444778" sldId="268"/>
        </pc:sldMkLst>
        <pc:spChg chg="mod">
          <ac:chgData name="Ellsworth, Tricia" userId="01d6a956-2361-406b-8257-931c99b3a1b5" providerId="ADAL" clId="{1A0658A4-F496-43FD-8BA1-C62734EE23B4}" dt="2021-02-06T21:30:06.467" v="202" actId="20577"/>
          <ac:spMkLst>
            <pc:docMk/>
            <pc:sldMk cId="1613444778" sldId="268"/>
            <ac:spMk id="2" creationId="{00000000-0000-0000-0000-000000000000}"/>
          </ac:spMkLst>
        </pc:spChg>
      </pc:sldChg>
      <pc:sldChg chg="modSp add">
        <pc:chgData name="Ellsworth, Tricia" userId="01d6a956-2361-406b-8257-931c99b3a1b5" providerId="ADAL" clId="{1A0658A4-F496-43FD-8BA1-C62734EE23B4}" dt="2021-02-06T21:30:23.068" v="214" actId="20577"/>
        <pc:sldMkLst>
          <pc:docMk/>
          <pc:sldMk cId="3532611218" sldId="269"/>
        </pc:sldMkLst>
        <pc:spChg chg="mod">
          <ac:chgData name="Ellsworth, Tricia" userId="01d6a956-2361-406b-8257-931c99b3a1b5" providerId="ADAL" clId="{1A0658A4-F496-43FD-8BA1-C62734EE23B4}" dt="2021-02-06T21:30:23.068" v="214" actId="20577"/>
          <ac:spMkLst>
            <pc:docMk/>
            <pc:sldMk cId="3532611218" sldId="269"/>
            <ac:spMk id="2" creationId="{BB1667C5-BA5B-41BC-BE2B-2D0D02BFE8B8}"/>
          </ac:spMkLst>
        </pc:spChg>
        <pc:spChg chg="mod">
          <ac:chgData name="Ellsworth, Tricia" userId="01d6a956-2361-406b-8257-931c99b3a1b5" providerId="ADAL" clId="{1A0658A4-F496-43FD-8BA1-C62734EE23B4}" dt="2021-02-06T21:30:18.856" v="204"/>
          <ac:spMkLst>
            <pc:docMk/>
            <pc:sldMk cId="3532611218" sldId="269"/>
            <ac:spMk id="3" creationId="{9C4FAD4E-4BEE-445B-9FBD-B1B0AF43C7D6}"/>
          </ac:spMkLst>
        </pc:spChg>
      </pc:sldChg>
      <pc:sldChg chg="modSp add">
        <pc:chgData name="Ellsworth, Tricia" userId="01d6a956-2361-406b-8257-931c99b3a1b5" providerId="ADAL" clId="{1A0658A4-F496-43FD-8BA1-C62734EE23B4}" dt="2021-02-06T21:31:13.068" v="228" actId="6549"/>
        <pc:sldMkLst>
          <pc:docMk/>
          <pc:sldMk cId="1607463473" sldId="270"/>
        </pc:sldMkLst>
        <pc:spChg chg="mod">
          <ac:chgData name="Ellsworth, Tricia" userId="01d6a956-2361-406b-8257-931c99b3a1b5" providerId="ADAL" clId="{1A0658A4-F496-43FD-8BA1-C62734EE23B4}" dt="2021-02-06T21:31:13.068" v="228" actId="6549"/>
          <ac:spMkLst>
            <pc:docMk/>
            <pc:sldMk cId="1607463473" sldId="270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4B4C1-702B-4AFA-AA05-7DD83DFA36EC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AEC16-FB7B-4215-9DE2-3B510C11E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99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67D2E-10B1-4ACD-849C-FF7BA2B7FADE}" type="datetime1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939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DE9F5-5992-4687-9247-618A0DFA5741}" type="datetime1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631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2D571-22A2-4271-B60E-EC76528EC379}" type="datetime1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726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423A5-53CF-42AA-B258-5D48BD388208}" type="datetime1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324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014E-B873-4722-AE33-7BF236D035EB}" type="datetime1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33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5330-EF14-4958-95A7-1E7408A10BF2}" type="datetime1">
              <a:rPr lang="en-US" smtClean="0"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82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C306-0713-4504-A012-D54687258A40}" type="datetime1">
              <a:rPr lang="en-US" smtClean="0"/>
              <a:t>2/6/2021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700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001E1-9EA2-48D7-8F6C-113B09988E32}" type="datetime1">
              <a:rPr lang="en-US" smtClean="0"/>
              <a:t>2/6/2021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374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B182-B938-4176-83CF-771AD5B0D146}" type="datetime1">
              <a:rPr lang="en-US" smtClean="0"/>
              <a:t>2/6/2021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893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B9A9-77B2-46CF-A6A8-1923AD455C3B}" type="datetime1">
              <a:rPr lang="en-US" smtClean="0"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350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54F9-6C01-49D0-9019-10802C7436B6}" type="datetime1">
              <a:rPr lang="en-US" smtClean="0"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075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5F23E-157C-48F0-8229-1B5B3963A52C}" type="datetime1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357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Ch. 4 Electronic Dictionary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Marketing</a:t>
            </a:r>
          </a:p>
          <a:p>
            <a:r>
              <a:rPr lang="en-US" dirty="0"/>
              <a:t>Your Name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614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Multinational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749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Retailer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44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667C5-BA5B-41BC-BE2B-2D0D02BFE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Wholesaler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FAD4E-4BEE-445B-9FBD-B1B0AF43C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3FB8BE-2E6C-4F14-A0F1-1E46FC726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6112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 to Marketing</a:t>
            </a:r>
          </a:p>
          <a:p>
            <a:r>
              <a:rPr lang="en-US" dirty="0"/>
              <a:t>MS Power Point Online Images</a:t>
            </a:r>
          </a:p>
          <a:p>
            <a:r>
              <a:rPr lang="en-US" dirty="0"/>
              <a:t>Google Images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161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of Ch. 4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343400" cy="4525963"/>
          </a:xfrm>
        </p:spPr>
        <p:txBody>
          <a:bodyPr>
            <a:normAutofit/>
          </a:bodyPr>
          <a:lstStyle/>
          <a:p>
            <a:r>
              <a:rPr lang="en-US" dirty="0"/>
              <a:t> Channels of distribution</a:t>
            </a:r>
          </a:p>
          <a:p>
            <a:r>
              <a:rPr lang="en-US" dirty="0"/>
              <a:t> Direct distribution</a:t>
            </a:r>
          </a:p>
          <a:p>
            <a:r>
              <a:rPr lang="en-US" dirty="0"/>
              <a:t> Distribution</a:t>
            </a:r>
          </a:p>
          <a:p>
            <a:r>
              <a:rPr lang="en-US" dirty="0"/>
              <a:t> Exporting </a:t>
            </a:r>
          </a:p>
          <a:p>
            <a:r>
              <a:rPr lang="en-US" dirty="0"/>
              <a:t> Importing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105400" y="1624012"/>
            <a:ext cx="4191000" cy="4525963"/>
          </a:xfrm>
        </p:spPr>
        <p:txBody>
          <a:bodyPr>
            <a:normAutofit/>
          </a:bodyPr>
          <a:lstStyle/>
          <a:p>
            <a:r>
              <a:rPr lang="en-US" dirty="0"/>
              <a:t>Indirect distribution</a:t>
            </a:r>
          </a:p>
          <a:p>
            <a:r>
              <a:rPr lang="en-US" dirty="0"/>
              <a:t>Joint venture</a:t>
            </a:r>
          </a:p>
          <a:p>
            <a:r>
              <a:rPr lang="en-US" dirty="0"/>
              <a:t>Multinational business</a:t>
            </a:r>
          </a:p>
          <a:p>
            <a:r>
              <a:rPr lang="en-US" dirty="0"/>
              <a:t>Retailer</a:t>
            </a:r>
          </a:p>
          <a:p>
            <a:r>
              <a:rPr lang="en-US" dirty="0"/>
              <a:t>Wholesaler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269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Channels of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463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468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58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831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783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Indirect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21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Venture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583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d2816622-cc35-45ff-b38d-8694946a657f" xsi:nil="true"/>
    <AppVersion xmlns="d2816622-cc35-45ff-b38d-8694946a657f" xsi:nil="true"/>
    <DefaultSectionNames xmlns="d2816622-cc35-45ff-b38d-8694946a657f" xsi:nil="true"/>
    <Is_Collaboration_Space_Locked xmlns="d2816622-cc35-45ff-b38d-8694946a657f" xsi:nil="true"/>
    <Self_Registration_Enabled xmlns="d2816622-cc35-45ff-b38d-8694946a657f" xsi:nil="true"/>
    <FolderType xmlns="d2816622-cc35-45ff-b38d-8694946a657f" xsi:nil="true"/>
    <Students xmlns="d2816622-cc35-45ff-b38d-8694946a657f">
      <UserInfo>
        <DisplayName/>
        <AccountId xsi:nil="true"/>
        <AccountType/>
      </UserInfo>
    </Students>
    <Student_Groups xmlns="d2816622-cc35-45ff-b38d-8694946a657f">
      <UserInfo>
        <DisplayName/>
        <AccountId xsi:nil="true"/>
        <AccountType/>
      </UserInfo>
    </Student_Groups>
    <Invited_Students xmlns="d2816622-cc35-45ff-b38d-8694946a657f" xsi:nil="true"/>
    <Has_Teacher_Only_SectionGroup xmlns="d2816622-cc35-45ff-b38d-8694946a657f" xsi:nil="true"/>
    <Owner xmlns="d2816622-cc35-45ff-b38d-8694946a657f">
      <UserInfo>
        <DisplayName/>
        <AccountId xsi:nil="true"/>
        <AccountType/>
      </UserInfo>
    </Owner>
    <Teachers xmlns="d2816622-cc35-45ff-b38d-8694946a657f">
      <UserInfo>
        <DisplayName/>
        <AccountId xsi:nil="true"/>
        <AccountType/>
      </UserInfo>
    </Teachers>
    <Invited_Teachers xmlns="d2816622-cc35-45ff-b38d-8694946a657f" xsi:nil="true"/>
    <NotebookType xmlns="d2816622-cc35-45ff-b38d-8694946a657f" xsi:nil="true"/>
    <CultureName xmlns="d2816622-cc35-45ff-b38d-8694946a657f" xsi:nil="true"/>
    <TeamsChannelId xmlns="d2816622-cc35-45ff-b38d-8694946a657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1D2BA6EF5EBE4D8FE56C3D7FFA7028" ma:contentTypeVersion="29" ma:contentTypeDescription="Create a new document." ma:contentTypeScope="" ma:versionID="2294a72c43e581c27e6ae77c0e72a3fe">
  <xsd:schema xmlns:xsd="http://www.w3.org/2001/XMLSchema" xmlns:xs="http://www.w3.org/2001/XMLSchema" xmlns:p="http://schemas.microsoft.com/office/2006/metadata/properties" xmlns:ns3="968dbe4d-483c-4bd7-8c7b-287a3305d3b6" xmlns:ns4="d2816622-cc35-45ff-b38d-8694946a657f" targetNamespace="http://schemas.microsoft.com/office/2006/metadata/properties" ma:root="true" ma:fieldsID="addf551c11476f017bc0910d02014912" ns3:_="" ns4:_="">
    <xsd:import namespace="968dbe4d-483c-4bd7-8c7b-287a3305d3b6"/>
    <xsd:import namespace="d2816622-cc35-45ff-b38d-8694946a657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TeamsChannelI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dbe4d-483c-4bd7-8c7b-287a3305d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16622-cc35-45ff-b38d-8694946a657f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30" nillable="true" ma:displayName="MediaServiceLocation" ma:description="" ma:internalName="MediaServiceLocation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5EEE94-2C02-4839-A053-905353ADDF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65F376A-9097-45EE-9ACA-8ECC5E6FED2F}">
  <ds:schemaRefs>
    <ds:schemaRef ds:uri="http://schemas.microsoft.com/office/2006/documentManagement/types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d2816622-cc35-45ff-b38d-8694946a657f"/>
    <ds:schemaRef ds:uri="968dbe4d-483c-4bd7-8c7b-287a3305d3b6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8D9ADA1-0586-46A8-BC50-AC881EE3C7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8dbe4d-483c-4bd7-8c7b-287a3305d3b6"/>
    <ds:schemaRef ds:uri="d2816622-cc35-45ff-b38d-8694946a65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186</Words>
  <Application>Microsoft Office PowerPoint</Application>
  <PresentationFormat>On-screen Show (4:3)</PresentationFormat>
  <Paragraphs>72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Ch. 4 Electronic Dictionary</vt:lpstr>
      <vt:lpstr>List of Ch. 4 Words</vt:lpstr>
      <vt:lpstr>Channels of Distribution</vt:lpstr>
      <vt:lpstr>Direct Distribution</vt:lpstr>
      <vt:lpstr>Distribution</vt:lpstr>
      <vt:lpstr>Exporting</vt:lpstr>
      <vt:lpstr>Importing</vt:lpstr>
      <vt:lpstr>Indirect Distribution</vt:lpstr>
      <vt:lpstr>Joint Venture</vt:lpstr>
      <vt:lpstr>Multinational Business</vt:lpstr>
      <vt:lpstr>Retailer</vt:lpstr>
      <vt:lpstr>Wholesaler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Tricia Ellsworth</dc:creator>
  <cp:lastModifiedBy>Ellsworth, Tricia</cp:lastModifiedBy>
  <cp:revision>18</cp:revision>
  <dcterms:created xsi:type="dcterms:W3CDTF">2014-09-12T15:01:49Z</dcterms:created>
  <dcterms:modified xsi:type="dcterms:W3CDTF">2021-02-06T21:31:16Z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0x0101008B1D2BA6EF5EBE4D8FE56C3D7FFA7028</vt:lpwstr>
  </property>
</Properties>
</file>